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77" r:id="rId14"/>
    <p:sldId id="278" r:id="rId15"/>
    <p:sldId id="279" r:id="rId16"/>
    <p:sldId id="280" r:id="rId17"/>
    <p:sldId id="281" r:id="rId18"/>
    <p:sldId id="282" r:id="rId19"/>
    <p:sldId id="283" r:id="rId20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8" roundtripDataSignature="AMtx7mjHmL/2yqp+AiGW8gpEzPPPdI0m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3;p30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Google Shape;14;p30"/>
          <p:cNvSpPr txBox="1"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Century Gothic"/>
              <a:buNone/>
              <a:defRPr sz="4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0"/>
          <p:cNvSpPr txBox="1"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0"/>
          <p:cNvSpPr txBox="1">
            <a:spLocks noGrp="1"/>
          </p:cNvSpPr>
          <p:nvPr>
            <p:ph type="dt" idx="10"/>
          </p:nvPr>
        </p:nvSpPr>
        <p:spPr>
          <a:xfrm>
            <a:off x="3276600" y="390525"/>
            <a:ext cx="55046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ftr" idx="11"/>
          </p:nvPr>
        </p:nvSpPr>
        <p:spPr>
          <a:xfrm>
            <a:off x="3218688" y="6356350"/>
            <a:ext cx="47365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8256494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dt" idx="10"/>
          </p:nvPr>
        </p:nvSpPr>
        <p:spPr>
          <a:xfrm>
            <a:off x="7212106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Picture">
  <p:cSld name="Title Slide with Pictur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Google Shape;28;p32"/>
          <p:cNvSpPr txBox="1"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Century Gothic"/>
              <a:buNone/>
              <a:defRPr sz="4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dt" idx="10"/>
          </p:nvPr>
        </p:nvSpPr>
        <p:spPr>
          <a:xfrm>
            <a:off x="3276600" y="389965"/>
            <a:ext cx="54998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ftr" idx="11"/>
          </p:nvPr>
        </p:nvSpPr>
        <p:spPr>
          <a:xfrm>
            <a:off x="3213847" y="6356350"/>
            <a:ext cx="47341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265459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32"/>
          <p:cNvSpPr>
            <a:spLocks noGrp="1"/>
          </p:cNvSpPr>
          <p:nvPr>
            <p:ph type="pic" idx="2"/>
          </p:nvPr>
        </p:nvSpPr>
        <p:spPr>
          <a:xfrm>
            <a:off x="3200400" y="2877671"/>
            <a:ext cx="5646867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4" name="Google Shape;34;p32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, and Picture">
  <p:cSld name="Title, Content, and Pic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2178423" y="2209800"/>
            <a:ext cx="6508377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dt" idx="10"/>
          </p:nvPr>
        </p:nvSpPr>
        <p:spPr>
          <a:xfrm>
            <a:off x="7212106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ftr" idx="11"/>
          </p:nvPr>
        </p:nvSpPr>
        <p:spPr>
          <a:xfrm>
            <a:off x="2178423" y="6356350"/>
            <a:ext cx="49268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sldNum" idx="12"/>
          </p:nvPr>
        </p:nvSpPr>
        <p:spPr>
          <a:xfrm>
            <a:off x="3316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33"/>
          <p:cNvSpPr>
            <a:spLocks noGrp="1"/>
          </p:cNvSpPr>
          <p:nvPr>
            <p:ph type="pic" idx="2"/>
          </p:nvPr>
        </p:nvSpPr>
        <p:spPr>
          <a:xfrm>
            <a:off x="269875" y="1976718"/>
            <a:ext cx="1645920" cy="462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4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" name="Google Shape;45;p34"/>
          <p:cNvSpPr txBox="1"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Century Gothic"/>
              <a:buNone/>
              <a:defRPr sz="4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5562600" y="6356350"/>
            <a:ext cx="1622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53115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Picture">
  <p:cSld name="Section with Pictur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" name="Google Shape;52;p35"/>
          <p:cNvSpPr txBox="1"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Century Gothic"/>
              <a:buNone/>
              <a:defRPr sz="4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sldNum" idx="12"/>
          </p:nvPr>
        </p:nvSpPr>
        <p:spPr>
          <a:xfrm>
            <a:off x="351212" y="6104965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35"/>
          <p:cNvSpPr>
            <a:spLocks noGrp="1"/>
          </p:cNvSpPr>
          <p:nvPr>
            <p:ph type="pic" idx="2"/>
          </p:nvPr>
        </p:nvSpPr>
        <p:spPr>
          <a:xfrm>
            <a:off x="269874" y="268288"/>
            <a:ext cx="2971800" cy="443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6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58;p36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body" idx="1"/>
          </p:nvPr>
        </p:nvSpPr>
        <p:spPr>
          <a:xfrm>
            <a:off x="457200" y="2214563"/>
            <a:ext cx="3566160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body" idx="2"/>
          </p:nvPr>
        </p:nvSpPr>
        <p:spPr>
          <a:xfrm>
            <a:off x="4282440" y="2214563"/>
            <a:ext cx="3566160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" name="Google Shape;66;p37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37"/>
          <p:cNvSpPr txBox="1">
            <a:spLocks noGrp="1"/>
          </p:cNvSpPr>
          <p:nvPr>
            <p:ph type="body" idx="2"/>
          </p:nvPr>
        </p:nvSpPr>
        <p:spPr>
          <a:xfrm>
            <a:off x="457200" y="2689411"/>
            <a:ext cx="3566160" cy="343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body" idx="3"/>
          </p:nvPr>
        </p:nvSpPr>
        <p:spPr>
          <a:xfrm>
            <a:off x="4279391" y="2054132"/>
            <a:ext cx="356616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body" idx="4"/>
          </p:nvPr>
        </p:nvSpPr>
        <p:spPr>
          <a:xfrm>
            <a:off x="4279391" y="2689411"/>
            <a:ext cx="3566160" cy="343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◼"/>
              <a:defRPr sz="1600"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7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ntent, Top and Bottom">
  <p:cSld name="2 Content, Top and Bottom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6" name="Google Shape;76;p38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body" idx="1"/>
          </p:nvPr>
        </p:nvSpPr>
        <p:spPr>
          <a:xfrm>
            <a:off x="457199" y="2214562"/>
            <a:ext cx="7396163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body" idx="2"/>
          </p:nvPr>
        </p:nvSpPr>
        <p:spPr>
          <a:xfrm>
            <a:off x="457199" y="4224973"/>
            <a:ext cx="7396163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ntent">
  <p:cSld name="3 Conte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4" name="Google Shape;84;p39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9"/>
          <p:cNvSpPr txBox="1">
            <a:spLocks noGrp="1"/>
          </p:cNvSpPr>
          <p:nvPr>
            <p:ph type="body" idx="1"/>
          </p:nvPr>
        </p:nvSpPr>
        <p:spPr>
          <a:xfrm>
            <a:off x="4282440" y="2214562"/>
            <a:ext cx="35661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86" name="Google Shape;86;p39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9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9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39"/>
          <p:cNvSpPr txBox="1">
            <a:spLocks noGrp="1"/>
          </p:cNvSpPr>
          <p:nvPr>
            <p:ph type="body" idx="2"/>
          </p:nvPr>
        </p:nvSpPr>
        <p:spPr>
          <a:xfrm>
            <a:off x="4282440" y="4224973"/>
            <a:ext cx="35661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body" idx="3"/>
          </p:nvPr>
        </p:nvSpPr>
        <p:spPr>
          <a:xfrm>
            <a:off x="457200" y="2214563"/>
            <a:ext cx="3566160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ntent">
  <p:cSld name="4 Conte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0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" name="Google Shape;93;p40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0"/>
          <p:cNvSpPr txBox="1">
            <a:spLocks noGrp="1"/>
          </p:cNvSpPr>
          <p:nvPr>
            <p:ph type="body" idx="1"/>
          </p:nvPr>
        </p:nvSpPr>
        <p:spPr>
          <a:xfrm>
            <a:off x="4282440" y="2214562"/>
            <a:ext cx="35661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95" name="Google Shape;95;p40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0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0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40"/>
          <p:cNvSpPr txBox="1">
            <a:spLocks noGrp="1"/>
          </p:cNvSpPr>
          <p:nvPr>
            <p:ph type="body" idx="2"/>
          </p:nvPr>
        </p:nvSpPr>
        <p:spPr>
          <a:xfrm>
            <a:off x="4282440" y="4224973"/>
            <a:ext cx="35661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99" name="Google Shape;99;p40"/>
          <p:cNvSpPr txBox="1">
            <a:spLocks noGrp="1"/>
          </p:cNvSpPr>
          <p:nvPr>
            <p:ph type="body" idx="3"/>
          </p:nvPr>
        </p:nvSpPr>
        <p:spPr>
          <a:xfrm>
            <a:off x="457200" y="2214562"/>
            <a:ext cx="35661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100" name="Google Shape;100;p40"/>
          <p:cNvSpPr txBox="1">
            <a:spLocks noGrp="1"/>
          </p:cNvSpPr>
          <p:nvPr>
            <p:ph type="body" idx="4"/>
          </p:nvPr>
        </p:nvSpPr>
        <p:spPr>
          <a:xfrm>
            <a:off x="457200" y="4224973"/>
            <a:ext cx="35661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1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103;p41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1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1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1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2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" name="Google Shape;109;p42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2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2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3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43"/>
          <p:cNvSpPr txBox="1"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3"/>
          <p:cNvSpPr txBox="1">
            <a:spLocks noGrp="1"/>
          </p:cNvSpPr>
          <p:nvPr>
            <p:ph type="body" idx="1"/>
          </p:nvPr>
        </p:nvSpPr>
        <p:spPr>
          <a:xfrm>
            <a:off x="4762052" y="990600"/>
            <a:ext cx="3566160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 sz="18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 sz="1800"/>
            </a:lvl9pPr>
          </a:lstStyle>
          <a:p>
            <a:endParaRPr/>
          </a:p>
        </p:txBody>
      </p:sp>
      <p:sp>
        <p:nvSpPr>
          <p:cNvPr id="116" name="Google Shape;116;p43"/>
          <p:cNvSpPr txBox="1">
            <a:spLocks noGrp="1"/>
          </p:cNvSpPr>
          <p:nvPr>
            <p:ph type="body" idx="2"/>
          </p:nvPr>
        </p:nvSpPr>
        <p:spPr>
          <a:xfrm>
            <a:off x="457199" y="2057400"/>
            <a:ext cx="3566160" cy="36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7" name="Google Shape;117;p43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3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3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4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44"/>
          <p:cNvSpPr txBox="1"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4"/>
          <p:cNvSpPr txBox="1">
            <a:spLocks noGrp="1"/>
          </p:cNvSpPr>
          <p:nvPr>
            <p:ph type="body" idx="1"/>
          </p:nvPr>
        </p:nvSpPr>
        <p:spPr>
          <a:xfrm>
            <a:off x="457199" y="2057400"/>
            <a:ext cx="3566160" cy="36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4" name="Google Shape;124;p44"/>
          <p:cNvSpPr txBox="1">
            <a:spLocks noGrp="1"/>
          </p:cNvSpPr>
          <p:nvPr>
            <p:ph type="dt" idx="10"/>
          </p:nvPr>
        </p:nvSpPr>
        <p:spPr>
          <a:xfrm>
            <a:off x="161365" y="6124014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4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38637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4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p44"/>
          <p:cNvSpPr>
            <a:spLocks noGrp="1"/>
          </p:cNvSpPr>
          <p:nvPr>
            <p:ph type="pic" idx="2"/>
          </p:nvPr>
        </p:nvSpPr>
        <p:spPr>
          <a:xfrm>
            <a:off x="4760258" y="990600"/>
            <a:ext cx="4096512" cy="561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above Caption" type="picTx">
  <p:cSld name="PICTURE_WITH_CAPTION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5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45"/>
          <p:cNvSpPr txBox="1"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5"/>
          <p:cNvSpPr>
            <a:spLocks noGrp="1"/>
          </p:cNvSpPr>
          <p:nvPr>
            <p:ph type="pic" idx="2"/>
          </p:nvPr>
        </p:nvSpPr>
        <p:spPr>
          <a:xfrm>
            <a:off x="269874" y="268288"/>
            <a:ext cx="6858000" cy="363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2" name="Google Shape;132;p45"/>
          <p:cNvSpPr txBox="1">
            <a:spLocks noGrp="1"/>
          </p:cNvSpPr>
          <p:nvPr>
            <p:ph type="body" idx="1"/>
          </p:nvPr>
        </p:nvSpPr>
        <p:spPr>
          <a:xfrm>
            <a:off x="458788" y="4840941"/>
            <a:ext cx="6475412" cy="1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45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5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5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ictures with Caption">
  <p:cSld name="4 Pictures with Caption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6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46"/>
          <p:cNvSpPr txBox="1"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6"/>
          <p:cNvSpPr>
            <a:spLocks noGrp="1"/>
          </p:cNvSpPr>
          <p:nvPr>
            <p:ph type="pic" idx="2"/>
          </p:nvPr>
        </p:nvSpPr>
        <p:spPr>
          <a:xfrm>
            <a:off x="269874" y="268288"/>
            <a:ext cx="3006726" cy="363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0" name="Google Shape;140;p46"/>
          <p:cNvSpPr txBox="1">
            <a:spLocks noGrp="1"/>
          </p:cNvSpPr>
          <p:nvPr>
            <p:ph type="body" idx="1"/>
          </p:nvPr>
        </p:nvSpPr>
        <p:spPr>
          <a:xfrm>
            <a:off x="458788" y="4840941"/>
            <a:ext cx="6475412" cy="1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1" name="Google Shape;141;p46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6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6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6"/>
          <p:cNvSpPr>
            <a:spLocks noGrp="1"/>
          </p:cNvSpPr>
          <p:nvPr>
            <p:ph type="pic" idx="3"/>
          </p:nvPr>
        </p:nvSpPr>
        <p:spPr>
          <a:xfrm>
            <a:off x="3352800" y="268288"/>
            <a:ext cx="4701988" cy="177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5" name="Google Shape;145;p46"/>
          <p:cNvSpPr>
            <a:spLocks noGrp="1"/>
          </p:cNvSpPr>
          <p:nvPr>
            <p:ph type="pic" idx="4"/>
          </p:nvPr>
        </p:nvSpPr>
        <p:spPr>
          <a:xfrm>
            <a:off x="3352800" y="2131935"/>
            <a:ext cx="2304288" cy="177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6" name="Google Shape;146;p46"/>
          <p:cNvSpPr>
            <a:spLocks noGrp="1"/>
          </p:cNvSpPr>
          <p:nvPr>
            <p:ph type="pic" idx="5"/>
          </p:nvPr>
        </p:nvSpPr>
        <p:spPr>
          <a:xfrm>
            <a:off x="5750500" y="2131935"/>
            <a:ext cx="2304288" cy="177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4C000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7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47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47"/>
          <p:cNvSpPr txBox="1">
            <a:spLocks noGrp="1"/>
          </p:cNvSpPr>
          <p:nvPr>
            <p:ph type="body" idx="1"/>
          </p:nvPr>
        </p:nvSpPr>
        <p:spPr>
          <a:xfrm rot="5400000">
            <a:off x="1753206" y="913793"/>
            <a:ext cx="3916363" cy="650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9pPr>
          </a:lstStyle>
          <a:p>
            <a:endParaRPr/>
          </a:p>
        </p:txBody>
      </p:sp>
      <p:sp>
        <p:nvSpPr>
          <p:cNvPr id="151" name="Google Shape;151;p47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7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7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8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6" name="Google Shape;156;p48"/>
          <p:cNvSpPr txBox="1">
            <a:spLocks noGrp="1"/>
          </p:cNvSpPr>
          <p:nvPr>
            <p:ph type="title"/>
          </p:nvPr>
        </p:nvSpPr>
        <p:spPr>
          <a:xfrm rot="5400000">
            <a:off x="5659577" y="2919646"/>
            <a:ext cx="5090739" cy="132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8"/>
          <p:cNvSpPr txBox="1">
            <a:spLocks noGrp="1"/>
          </p:cNvSpPr>
          <p:nvPr>
            <p:ph type="body" idx="1"/>
          </p:nvPr>
        </p:nvSpPr>
        <p:spPr>
          <a:xfrm rot="5400000">
            <a:off x="912206" y="580419"/>
            <a:ext cx="5109789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800"/>
              </a:spcBef>
              <a:spcAft>
                <a:spcPts val="0"/>
              </a:spcAft>
              <a:buSzPts val="1800"/>
              <a:buChar char="◼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◼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9pPr>
          </a:lstStyle>
          <a:p>
            <a:endParaRPr/>
          </a:p>
        </p:txBody>
      </p:sp>
      <p:sp>
        <p:nvSpPr>
          <p:cNvPr id="158" name="Google Shape;158;p48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8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8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9"/>
          <p:cNvSpPr txBox="1"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4C0000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29"/>
          <p:cNvSpPr txBox="1">
            <a:spLocks noGrp="1"/>
          </p:cNvSpPr>
          <p:nvPr>
            <p:ph type="dt" idx="10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29"/>
          <p:cNvSpPr txBox="1">
            <a:spLocks noGrp="1"/>
          </p:cNvSpPr>
          <p:nvPr>
            <p:ph type="ftr" idx="11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 strike="noStrike" cap="none">
                <a:solidFill>
                  <a:srgbClr val="84848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29"/>
          <p:cNvSpPr txBox="1">
            <a:spLocks noGrp="1"/>
          </p:cNvSpPr>
          <p:nvPr>
            <p:ph type="sldNum" idx="12"/>
          </p:nvPr>
        </p:nvSpPr>
        <p:spPr>
          <a:xfrm>
            <a:off x="8256494" y="361016"/>
            <a:ext cx="5065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>
            <a:spLocks noGrp="1"/>
          </p:cNvSpPr>
          <p:nvPr>
            <p:ph type="ctrTitle"/>
          </p:nvPr>
        </p:nvSpPr>
        <p:spPr>
          <a:xfrm>
            <a:off x="3200400" y="4992673"/>
            <a:ext cx="5458968" cy="1048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40"/>
              <a:buFont typeface="Century Gothic"/>
              <a:buNone/>
            </a:pPr>
            <a:r>
              <a:rPr lang="en-US" sz="4140"/>
              <a:t>Encuadres</a:t>
            </a:r>
            <a:br>
              <a:rPr lang="en-US" sz="4140"/>
            </a:br>
            <a:r>
              <a:rPr lang="en-US" sz="4140"/>
              <a:t>Movimientos de cámaras y ángulos</a:t>
            </a:r>
            <a:endParaRPr sz="4140"/>
          </a:p>
        </p:txBody>
      </p:sp>
      <p:sp>
        <p:nvSpPr>
          <p:cNvPr id="166" name="Google Shape;166;p1"/>
          <p:cNvSpPr txBox="1">
            <a:spLocks noGrp="1"/>
          </p:cNvSpPr>
          <p:nvPr>
            <p:ph type="subTitle" idx="1"/>
          </p:nvPr>
        </p:nvSpPr>
        <p:spPr>
          <a:xfrm>
            <a:off x="3213100" y="6054244"/>
            <a:ext cx="5458968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r>
              <a:rPr lang="en-US"/>
              <a:t>Dr. Víctor H. Martinez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Cámara y acción</a:t>
            </a:r>
            <a:endParaRPr/>
          </a:p>
        </p:txBody>
      </p:sp>
      <p:sp>
        <p:nvSpPr>
          <p:cNvPr id="172" name="Google Shape;172;p2"/>
          <p:cNvSpPr txBox="1">
            <a:spLocks noGrp="1"/>
          </p:cNvSpPr>
          <p:nvPr>
            <p:ph type="body" idx="1"/>
          </p:nvPr>
        </p:nvSpPr>
        <p:spPr>
          <a:xfrm>
            <a:off x="457199" y="2438400"/>
            <a:ext cx="8382001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◼"/>
            </a:pPr>
            <a:r>
              <a:rPr lang="en-US" sz="2800"/>
              <a:t>Planear y conocer los encuadres, ángulos y movimientos de la cámara, más allá de enfatizar el conocimiento técnico, permitirá tener una correcta sintaxis visual y complementar la semántica de las secuencias de video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 txBox="1">
            <a:spLocks noGrp="1"/>
          </p:cNvSpPr>
          <p:nvPr>
            <p:ph type="title"/>
          </p:nvPr>
        </p:nvSpPr>
        <p:spPr>
          <a:xfrm>
            <a:off x="457199" y="303028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178" name="Google Shape;178;p3"/>
          <p:cNvSpPr txBox="1">
            <a:spLocks noGrp="1"/>
          </p:cNvSpPr>
          <p:nvPr>
            <p:ph type="body" idx="1"/>
          </p:nvPr>
        </p:nvSpPr>
        <p:spPr>
          <a:xfrm>
            <a:off x="457199" y="1448243"/>
            <a:ext cx="6720410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Panorámico o gran plano general</a:t>
            </a:r>
            <a:endParaRPr/>
          </a:p>
          <a:p>
            <a:pPr marL="22860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 txBox="1">
            <a:spLocks noGrp="1"/>
          </p:cNvSpPr>
          <p:nvPr>
            <p:ph type="title"/>
          </p:nvPr>
        </p:nvSpPr>
        <p:spPr>
          <a:xfrm>
            <a:off x="457199" y="27644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185" name="Google Shape;185;p4"/>
          <p:cNvSpPr txBox="1">
            <a:spLocks noGrp="1"/>
          </p:cNvSpPr>
          <p:nvPr>
            <p:ph type="body" idx="1"/>
          </p:nvPr>
        </p:nvSpPr>
        <p:spPr>
          <a:xfrm>
            <a:off x="576815" y="1468179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Plano general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>
            <a:spLocks noGrp="1"/>
          </p:cNvSpPr>
          <p:nvPr>
            <p:ph type="title"/>
          </p:nvPr>
        </p:nvSpPr>
        <p:spPr>
          <a:xfrm>
            <a:off x="457199" y="316318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192" name="Google Shape;192;p5"/>
          <p:cNvSpPr txBox="1">
            <a:spLocks noGrp="1"/>
          </p:cNvSpPr>
          <p:nvPr>
            <p:ph type="body" idx="1"/>
          </p:nvPr>
        </p:nvSpPr>
        <p:spPr>
          <a:xfrm>
            <a:off x="457199" y="1461534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Family group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o plano conjunto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 txBox="1">
            <a:spLocks noGrp="1"/>
          </p:cNvSpPr>
          <p:nvPr>
            <p:ph type="title"/>
          </p:nvPr>
        </p:nvSpPr>
        <p:spPr>
          <a:xfrm>
            <a:off x="457199" y="316319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199" name="Google Shape;199;p6"/>
          <p:cNvSpPr txBox="1">
            <a:spLocks noGrp="1"/>
          </p:cNvSpPr>
          <p:nvPr>
            <p:ph type="body" idx="1"/>
          </p:nvPr>
        </p:nvSpPr>
        <p:spPr>
          <a:xfrm>
            <a:off x="457199" y="1461534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Full-shot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o plano entero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 txBox="1">
            <a:spLocks noGrp="1"/>
          </p:cNvSpPr>
          <p:nvPr>
            <p:ph type="title"/>
          </p:nvPr>
        </p:nvSpPr>
        <p:spPr>
          <a:xfrm>
            <a:off x="457199" y="28973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206" name="Google Shape;206;p7"/>
          <p:cNvSpPr txBox="1">
            <a:spLocks noGrp="1"/>
          </p:cNvSpPr>
          <p:nvPr>
            <p:ph type="body" idx="1"/>
          </p:nvPr>
        </p:nvSpPr>
        <p:spPr>
          <a:xfrm>
            <a:off x="457199" y="143495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Plano americano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>
            <a:spLocks noGrp="1"/>
          </p:cNvSpPr>
          <p:nvPr>
            <p:ph type="title"/>
          </p:nvPr>
        </p:nvSpPr>
        <p:spPr>
          <a:xfrm>
            <a:off x="457199" y="28973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213" name="Google Shape;213;p8"/>
          <p:cNvSpPr txBox="1">
            <a:spLocks noGrp="1"/>
          </p:cNvSpPr>
          <p:nvPr>
            <p:ph type="body" idx="1"/>
          </p:nvPr>
        </p:nvSpPr>
        <p:spPr>
          <a:xfrm>
            <a:off x="457199" y="143495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Plano boliviano</a:t>
            </a:r>
            <a:endParaRPr/>
          </a:p>
          <a:p>
            <a:pPr marL="22860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 txBox="1">
            <a:spLocks noGrp="1"/>
          </p:cNvSpPr>
          <p:nvPr>
            <p:ph type="title"/>
          </p:nvPr>
        </p:nvSpPr>
        <p:spPr>
          <a:xfrm>
            <a:off x="457199" y="86661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220" name="Google Shape;220;p9"/>
          <p:cNvSpPr txBox="1">
            <a:spLocks noGrp="1"/>
          </p:cNvSpPr>
          <p:nvPr>
            <p:ph type="body" idx="1"/>
          </p:nvPr>
        </p:nvSpPr>
        <p:spPr>
          <a:xfrm>
            <a:off x="378068" y="1222675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Medium-shot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o plano medio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 txBox="1">
            <a:spLocks noGrp="1"/>
          </p:cNvSpPr>
          <p:nvPr>
            <p:ph type="title"/>
          </p:nvPr>
        </p:nvSpPr>
        <p:spPr>
          <a:xfrm>
            <a:off x="457199" y="303028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227" name="Google Shape;227;p10"/>
          <p:cNvSpPr txBox="1">
            <a:spLocks noGrp="1"/>
          </p:cNvSpPr>
          <p:nvPr>
            <p:ph type="body" idx="1"/>
          </p:nvPr>
        </p:nvSpPr>
        <p:spPr>
          <a:xfrm>
            <a:off x="457199" y="1448243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Primer plano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 txBox="1"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Encuadres</a:t>
            </a:r>
            <a:endParaRPr/>
          </a:p>
        </p:txBody>
      </p:sp>
      <p:sp>
        <p:nvSpPr>
          <p:cNvPr id="234" name="Google Shape;234;p11"/>
          <p:cNvSpPr txBox="1">
            <a:spLocks noGrp="1"/>
          </p:cNvSpPr>
          <p:nvPr>
            <p:ph type="body" idx="1"/>
          </p:nvPr>
        </p:nvSpPr>
        <p:spPr>
          <a:xfrm>
            <a:off x="457199" y="2438400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Close-up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detalle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0"/>
          <p:cNvSpPr txBox="1">
            <a:spLocks noGrp="1"/>
          </p:cNvSpPr>
          <p:nvPr>
            <p:ph type="title"/>
          </p:nvPr>
        </p:nvSpPr>
        <p:spPr>
          <a:xfrm>
            <a:off x="457199" y="28973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289" name="Google Shape;289;p20"/>
          <p:cNvSpPr txBox="1">
            <a:spLocks noGrp="1"/>
          </p:cNvSpPr>
          <p:nvPr>
            <p:ph type="body" idx="1"/>
          </p:nvPr>
        </p:nvSpPr>
        <p:spPr>
          <a:xfrm>
            <a:off x="457199" y="143495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Normal o neutro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2"/>
          <p:cNvSpPr txBox="1">
            <a:spLocks noGrp="1"/>
          </p:cNvSpPr>
          <p:nvPr>
            <p:ph type="title"/>
          </p:nvPr>
        </p:nvSpPr>
        <p:spPr>
          <a:xfrm>
            <a:off x="457199" y="28973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01" name="Google Shape;301;p22"/>
          <p:cNvSpPr txBox="1">
            <a:spLocks noGrp="1"/>
          </p:cNvSpPr>
          <p:nvPr>
            <p:ph type="body" idx="1"/>
          </p:nvPr>
        </p:nvSpPr>
        <p:spPr>
          <a:xfrm>
            <a:off x="457199" y="143495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Picado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3"/>
          <p:cNvSpPr txBox="1">
            <a:spLocks noGrp="1"/>
          </p:cNvSpPr>
          <p:nvPr>
            <p:ph type="title"/>
          </p:nvPr>
        </p:nvSpPr>
        <p:spPr>
          <a:xfrm>
            <a:off x="457199" y="27644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07" name="Google Shape;307;p23"/>
          <p:cNvSpPr txBox="1">
            <a:spLocks noGrp="1"/>
          </p:cNvSpPr>
          <p:nvPr>
            <p:ph type="body" idx="1"/>
          </p:nvPr>
        </p:nvSpPr>
        <p:spPr>
          <a:xfrm>
            <a:off x="457199" y="142166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Contrapicado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"/>
          <p:cNvSpPr txBox="1">
            <a:spLocks noGrp="1"/>
          </p:cNvSpPr>
          <p:nvPr>
            <p:ph type="title"/>
          </p:nvPr>
        </p:nvSpPr>
        <p:spPr>
          <a:xfrm>
            <a:off x="457199" y="28973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13" name="Google Shape;313;p24"/>
          <p:cNvSpPr txBox="1">
            <a:spLocks noGrp="1"/>
          </p:cNvSpPr>
          <p:nvPr>
            <p:ph type="body" idx="1"/>
          </p:nvPr>
        </p:nvSpPr>
        <p:spPr>
          <a:xfrm>
            <a:off x="457199" y="143495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Nadir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5"/>
          <p:cNvSpPr txBox="1">
            <a:spLocks noGrp="1"/>
          </p:cNvSpPr>
          <p:nvPr>
            <p:ph type="title"/>
          </p:nvPr>
        </p:nvSpPr>
        <p:spPr>
          <a:xfrm>
            <a:off x="457199" y="27644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19" name="Google Shape;319;p25"/>
          <p:cNvSpPr txBox="1">
            <a:spLocks noGrp="1"/>
          </p:cNvSpPr>
          <p:nvPr>
            <p:ph type="body" idx="1"/>
          </p:nvPr>
        </p:nvSpPr>
        <p:spPr>
          <a:xfrm>
            <a:off x="457199" y="142166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Cenital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6"/>
          <p:cNvSpPr txBox="1">
            <a:spLocks noGrp="1"/>
          </p:cNvSpPr>
          <p:nvPr>
            <p:ph type="title"/>
          </p:nvPr>
        </p:nvSpPr>
        <p:spPr>
          <a:xfrm>
            <a:off x="457199" y="263156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25" name="Google Shape;325;p26"/>
          <p:cNvSpPr txBox="1">
            <a:spLocks noGrp="1"/>
          </p:cNvSpPr>
          <p:nvPr>
            <p:ph type="body" idx="1"/>
          </p:nvPr>
        </p:nvSpPr>
        <p:spPr>
          <a:xfrm>
            <a:off x="497071" y="1408371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Holándes 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 txBox="1">
            <a:spLocks noGrp="1"/>
          </p:cNvSpPr>
          <p:nvPr>
            <p:ph type="title"/>
          </p:nvPr>
        </p:nvSpPr>
        <p:spPr>
          <a:xfrm>
            <a:off x="457199" y="263156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31" name="Google Shape;331;p27"/>
          <p:cNvSpPr txBox="1">
            <a:spLocks noGrp="1"/>
          </p:cNvSpPr>
          <p:nvPr>
            <p:ph type="body" idx="1"/>
          </p:nvPr>
        </p:nvSpPr>
        <p:spPr>
          <a:xfrm>
            <a:off x="457199" y="1408371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Subjetiva</a:t>
            </a:r>
            <a:endParaRPr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8"/>
          <p:cNvSpPr txBox="1">
            <a:spLocks noGrp="1"/>
          </p:cNvSpPr>
          <p:nvPr>
            <p:ph type="title"/>
          </p:nvPr>
        </p:nvSpPr>
        <p:spPr>
          <a:xfrm>
            <a:off x="457199" y="289737"/>
            <a:ext cx="650837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</a:pPr>
            <a:r>
              <a:rPr lang="en-US"/>
              <a:t>Ángulos de la cámara</a:t>
            </a:r>
            <a:endParaRPr/>
          </a:p>
        </p:txBody>
      </p:sp>
      <p:sp>
        <p:nvSpPr>
          <p:cNvPr id="337" name="Google Shape;337;p28"/>
          <p:cNvSpPr txBox="1">
            <a:spLocks noGrp="1"/>
          </p:cNvSpPr>
          <p:nvPr>
            <p:ph type="body" idx="1"/>
          </p:nvPr>
        </p:nvSpPr>
        <p:spPr>
          <a:xfrm>
            <a:off x="457199" y="1434952"/>
            <a:ext cx="8142515" cy="408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3600"/>
              <a:buChar char="◼"/>
            </a:pPr>
            <a:r>
              <a:rPr lang="en-US" sz="3600"/>
              <a:t>Over-shoulder</a:t>
            </a:r>
            <a:endParaRPr sz="360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o semi-subjetiva</a:t>
            </a:r>
            <a:endParaRPr/>
          </a:p>
          <a:p>
            <a:pPr marL="22860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SzPts val="3600"/>
              <a:buNone/>
            </a:pP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rgbClr val="000000"/>
      </a:dk1>
      <a:lt1>
        <a:srgbClr val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Macintosh PowerPoint</Application>
  <PresentationFormat>On-screen Show (4:3)</PresentationFormat>
  <Paragraphs>44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Century Gothic</vt:lpstr>
      <vt:lpstr>Noto Sans Symbols</vt:lpstr>
      <vt:lpstr>Arial</vt:lpstr>
      <vt:lpstr>Plaza</vt:lpstr>
      <vt:lpstr>Encuadres Movimientos de cámaras y ángulos</vt:lpstr>
      <vt:lpstr>Cámara y acción</vt:lpstr>
      <vt:lpstr>Encuadres</vt:lpstr>
      <vt:lpstr>Encuadres</vt:lpstr>
      <vt:lpstr>Encuadres</vt:lpstr>
      <vt:lpstr>Encuadres</vt:lpstr>
      <vt:lpstr>Encuadres</vt:lpstr>
      <vt:lpstr>Encuadres</vt:lpstr>
      <vt:lpstr>Encuadres</vt:lpstr>
      <vt:lpstr>Encuadres</vt:lpstr>
      <vt:lpstr>Encuadres</vt:lpstr>
      <vt:lpstr>Ángulos de la cámara</vt:lpstr>
      <vt:lpstr>Ángulos de la cámara</vt:lpstr>
      <vt:lpstr>Ángulos de la cámara</vt:lpstr>
      <vt:lpstr>Ángulos de la cámara</vt:lpstr>
      <vt:lpstr>Ángulos de la cámara</vt:lpstr>
      <vt:lpstr>Ángulos de la cámara</vt:lpstr>
      <vt:lpstr>Ángulos de la cámara</vt:lpstr>
      <vt:lpstr>Ángulos de la cámara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Encuadres Movimientos de cámaras y ángulos</dc:title>
  <dc:creator>Victor Martinez</dc:creator>
  <cp:lastModifiedBy>Microsoft Office User</cp:lastModifiedBy>
  <cp:revision>2</cp:revision>
  <dcterms:created xsi:type="dcterms:W3CDTF">2016-02-10T23:12:10Z</dcterms:created>
  <dcterms:modified xsi:type="dcterms:W3CDTF">2021-02-09T12:47:13Z</dcterms:modified>
</cp:coreProperties>
</file>